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430" r:id="rId3"/>
    <p:sldId id="436" r:id="rId4"/>
    <p:sldId id="432" r:id="rId5"/>
    <p:sldId id="433" r:id="rId6"/>
    <p:sldId id="434" r:id="rId7"/>
    <p:sldId id="435" r:id="rId8"/>
    <p:sldId id="437" r:id="rId9"/>
    <p:sldId id="431" r:id="rId10"/>
    <p:sldId id="407" r:id="rId11"/>
    <p:sldId id="408" r:id="rId12"/>
    <p:sldId id="409" r:id="rId13"/>
    <p:sldId id="289" r:id="rId14"/>
  </p:sldIdLst>
  <p:sldSz cx="12192000" cy="6858000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B0189"/>
    <a:srgbClr val="0000FF"/>
    <a:srgbClr val="009999"/>
    <a:srgbClr val="165291"/>
    <a:srgbClr val="FFFFFF"/>
    <a:srgbClr val="950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A801E-23A4-4544-8AEB-8894B0EBE73D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7142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2075" y="9517142"/>
            <a:ext cx="2984500" cy="501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D5C6F-E18B-41C0-976F-8293E1A7C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85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4871" cy="502675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701" y="2"/>
            <a:ext cx="2984871" cy="502675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r">
              <a:defRPr sz="1300"/>
            </a:lvl1pPr>
          </a:lstStyle>
          <a:p>
            <a:fld id="{8C6849CA-2FF6-4858-9A84-748EB878BCC7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5" tIns="48297" rIns="96595" bIns="4829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95" tIns="48297" rIns="96595" bIns="4829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516041"/>
            <a:ext cx="2984871" cy="502673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701" y="9516041"/>
            <a:ext cx="2984871" cy="502673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r">
              <a:defRPr sz="1300"/>
            </a:lvl1pPr>
          </a:lstStyle>
          <a:p>
            <a:fld id="{8BA887F3-05D0-48D7-86B3-22B2CE9DE0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06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 userDrawn="1"/>
        </p:nvGrpSpPr>
        <p:grpSpPr>
          <a:xfrm>
            <a:off x="0" y="1"/>
            <a:ext cx="12192000" cy="917825"/>
            <a:chOff x="0" y="-9105"/>
            <a:chExt cx="9144000" cy="1148154"/>
          </a:xfrm>
        </p:grpSpPr>
        <p:sp>
          <p:nvSpPr>
            <p:cNvPr id="21" name="자유형 20"/>
            <p:cNvSpPr/>
            <p:nvPr/>
          </p:nvSpPr>
          <p:spPr>
            <a:xfrm flipV="1">
              <a:off x="6677100" y="-2"/>
              <a:ext cx="2466900" cy="764705"/>
            </a:xfrm>
            <a:custGeom>
              <a:avLst/>
              <a:gdLst>
                <a:gd name="connsiteX0" fmla="*/ 115452 w 2339752"/>
                <a:gd name="connsiteY0" fmla="*/ 0 h 692696"/>
                <a:gd name="connsiteX1" fmla="*/ 2224300 w 2339752"/>
                <a:gd name="connsiteY1" fmla="*/ 0 h 692696"/>
                <a:gd name="connsiteX2" fmla="*/ 2305937 w 2339752"/>
                <a:gd name="connsiteY2" fmla="*/ 33815 h 692696"/>
                <a:gd name="connsiteX3" fmla="*/ 2339752 w 2339752"/>
                <a:gd name="connsiteY3" fmla="*/ 115452 h 692696"/>
                <a:gd name="connsiteX4" fmla="*/ 2339752 w 2339752"/>
                <a:gd name="connsiteY4" fmla="*/ 692696 h 692696"/>
                <a:gd name="connsiteX5" fmla="*/ 2339752 w 2339752"/>
                <a:gd name="connsiteY5" fmla="*/ 692696 h 692696"/>
                <a:gd name="connsiteX6" fmla="*/ 2339752 w 2339752"/>
                <a:gd name="connsiteY6" fmla="*/ 692696 h 692696"/>
                <a:gd name="connsiteX7" fmla="*/ 0 w 2339752"/>
                <a:gd name="connsiteY7" fmla="*/ 692696 h 692696"/>
                <a:gd name="connsiteX8" fmla="*/ 0 w 2339752"/>
                <a:gd name="connsiteY8" fmla="*/ 692696 h 692696"/>
                <a:gd name="connsiteX9" fmla="*/ 0 w 2339752"/>
                <a:gd name="connsiteY9" fmla="*/ 692696 h 692696"/>
                <a:gd name="connsiteX10" fmla="*/ 0 w 2339752"/>
                <a:gd name="connsiteY10" fmla="*/ 115452 h 692696"/>
                <a:gd name="connsiteX11" fmla="*/ 33815 w 2339752"/>
                <a:gd name="connsiteY11" fmla="*/ 33815 h 692696"/>
                <a:gd name="connsiteX12" fmla="*/ 115452 w 2339752"/>
                <a:gd name="connsiteY12" fmla="*/ 0 h 692696"/>
                <a:gd name="connsiteX0" fmla="*/ 127148 w 2351448"/>
                <a:gd name="connsiteY0" fmla="*/ 2629 h 695325"/>
                <a:gd name="connsiteX1" fmla="*/ 808398 w 2351448"/>
                <a:gd name="connsiteY1" fmla="*/ 0 h 695325"/>
                <a:gd name="connsiteX2" fmla="*/ 2235996 w 2351448"/>
                <a:gd name="connsiteY2" fmla="*/ 2629 h 695325"/>
                <a:gd name="connsiteX3" fmla="*/ 2317633 w 2351448"/>
                <a:gd name="connsiteY3" fmla="*/ 36444 h 695325"/>
                <a:gd name="connsiteX4" fmla="*/ 2351448 w 2351448"/>
                <a:gd name="connsiteY4" fmla="*/ 118081 h 695325"/>
                <a:gd name="connsiteX5" fmla="*/ 2351448 w 2351448"/>
                <a:gd name="connsiteY5" fmla="*/ 695325 h 695325"/>
                <a:gd name="connsiteX6" fmla="*/ 2351448 w 2351448"/>
                <a:gd name="connsiteY6" fmla="*/ 695325 h 695325"/>
                <a:gd name="connsiteX7" fmla="*/ 2351448 w 2351448"/>
                <a:gd name="connsiteY7" fmla="*/ 695325 h 695325"/>
                <a:gd name="connsiteX8" fmla="*/ 11696 w 2351448"/>
                <a:gd name="connsiteY8" fmla="*/ 695325 h 695325"/>
                <a:gd name="connsiteX9" fmla="*/ 11696 w 2351448"/>
                <a:gd name="connsiteY9" fmla="*/ 695325 h 695325"/>
                <a:gd name="connsiteX10" fmla="*/ 11696 w 2351448"/>
                <a:gd name="connsiteY10" fmla="*/ 695325 h 695325"/>
                <a:gd name="connsiteX11" fmla="*/ 11696 w 2351448"/>
                <a:gd name="connsiteY11" fmla="*/ 118081 h 695325"/>
                <a:gd name="connsiteX12" fmla="*/ 45511 w 2351448"/>
                <a:gd name="connsiteY12" fmla="*/ 36444 h 695325"/>
                <a:gd name="connsiteX13" fmla="*/ 127148 w 2351448"/>
                <a:gd name="connsiteY13" fmla="*/ 2629 h 695325"/>
                <a:gd name="connsiteX0" fmla="*/ 127148 w 2351448"/>
                <a:gd name="connsiteY0" fmla="*/ 2629 h 695325"/>
                <a:gd name="connsiteX1" fmla="*/ 808398 w 2351448"/>
                <a:gd name="connsiteY1" fmla="*/ 0 h 695325"/>
                <a:gd name="connsiteX2" fmla="*/ 2235996 w 2351448"/>
                <a:gd name="connsiteY2" fmla="*/ 2629 h 695325"/>
                <a:gd name="connsiteX3" fmla="*/ 2317633 w 2351448"/>
                <a:gd name="connsiteY3" fmla="*/ 36444 h 695325"/>
                <a:gd name="connsiteX4" fmla="*/ 2351448 w 2351448"/>
                <a:gd name="connsiteY4" fmla="*/ 118081 h 695325"/>
                <a:gd name="connsiteX5" fmla="*/ 2351448 w 2351448"/>
                <a:gd name="connsiteY5" fmla="*/ 695325 h 695325"/>
                <a:gd name="connsiteX6" fmla="*/ 2351448 w 2351448"/>
                <a:gd name="connsiteY6" fmla="*/ 695325 h 695325"/>
                <a:gd name="connsiteX7" fmla="*/ 2351448 w 2351448"/>
                <a:gd name="connsiteY7" fmla="*/ 695325 h 695325"/>
                <a:gd name="connsiteX8" fmla="*/ 11696 w 2351448"/>
                <a:gd name="connsiteY8" fmla="*/ 695325 h 695325"/>
                <a:gd name="connsiteX9" fmla="*/ 11696 w 2351448"/>
                <a:gd name="connsiteY9" fmla="*/ 695325 h 695325"/>
                <a:gd name="connsiteX10" fmla="*/ 11696 w 2351448"/>
                <a:gd name="connsiteY10" fmla="*/ 695325 h 695325"/>
                <a:gd name="connsiteX11" fmla="*/ 11696 w 2351448"/>
                <a:gd name="connsiteY11" fmla="*/ 118081 h 695325"/>
                <a:gd name="connsiteX12" fmla="*/ 45511 w 2351448"/>
                <a:gd name="connsiteY12" fmla="*/ 36444 h 695325"/>
                <a:gd name="connsiteX13" fmla="*/ 127148 w 2351448"/>
                <a:gd name="connsiteY13" fmla="*/ 2629 h 695325"/>
                <a:gd name="connsiteX0" fmla="*/ 127148 w 2351448"/>
                <a:gd name="connsiteY0" fmla="*/ 14190 h 706886"/>
                <a:gd name="connsiteX1" fmla="*/ 808398 w 2351448"/>
                <a:gd name="connsiteY1" fmla="*/ 11561 h 706886"/>
                <a:gd name="connsiteX2" fmla="*/ 2235996 w 2351448"/>
                <a:gd name="connsiteY2" fmla="*/ 14190 h 706886"/>
                <a:gd name="connsiteX3" fmla="*/ 2317633 w 2351448"/>
                <a:gd name="connsiteY3" fmla="*/ 48005 h 706886"/>
                <a:gd name="connsiteX4" fmla="*/ 2351448 w 2351448"/>
                <a:gd name="connsiteY4" fmla="*/ 129642 h 706886"/>
                <a:gd name="connsiteX5" fmla="*/ 2351448 w 2351448"/>
                <a:gd name="connsiteY5" fmla="*/ 706886 h 706886"/>
                <a:gd name="connsiteX6" fmla="*/ 2351448 w 2351448"/>
                <a:gd name="connsiteY6" fmla="*/ 706886 h 706886"/>
                <a:gd name="connsiteX7" fmla="*/ 2351448 w 2351448"/>
                <a:gd name="connsiteY7" fmla="*/ 706886 h 706886"/>
                <a:gd name="connsiteX8" fmla="*/ 11696 w 2351448"/>
                <a:gd name="connsiteY8" fmla="*/ 706886 h 706886"/>
                <a:gd name="connsiteX9" fmla="*/ 11696 w 2351448"/>
                <a:gd name="connsiteY9" fmla="*/ 706886 h 706886"/>
                <a:gd name="connsiteX10" fmla="*/ 11696 w 2351448"/>
                <a:gd name="connsiteY10" fmla="*/ 706886 h 706886"/>
                <a:gd name="connsiteX11" fmla="*/ 11696 w 2351448"/>
                <a:gd name="connsiteY11" fmla="*/ 302222 h 706886"/>
                <a:gd name="connsiteX12" fmla="*/ 45511 w 2351448"/>
                <a:gd name="connsiteY12" fmla="*/ 48005 h 706886"/>
                <a:gd name="connsiteX13" fmla="*/ 127148 w 2351448"/>
                <a:gd name="connsiteY13" fmla="*/ 14190 h 706886"/>
                <a:gd name="connsiteX0" fmla="*/ 134694 w 2358994"/>
                <a:gd name="connsiteY0" fmla="*/ 2629 h 695325"/>
                <a:gd name="connsiteX1" fmla="*/ 815944 w 2358994"/>
                <a:gd name="connsiteY1" fmla="*/ 0 h 695325"/>
                <a:gd name="connsiteX2" fmla="*/ 2243542 w 2358994"/>
                <a:gd name="connsiteY2" fmla="*/ 2629 h 695325"/>
                <a:gd name="connsiteX3" fmla="*/ 2325179 w 2358994"/>
                <a:gd name="connsiteY3" fmla="*/ 36444 h 695325"/>
                <a:gd name="connsiteX4" fmla="*/ 2358994 w 2358994"/>
                <a:gd name="connsiteY4" fmla="*/ 118081 h 695325"/>
                <a:gd name="connsiteX5" fmla="*/ 2358994 w 2358994"/>
                <a:gd name="connsiteY5" fmla="*/ 695325 h 695325"/>
                <a:gd name="connsiteX6" fmla="*/ 2358994 w 2358994"/>
                <a:gd name="connsiteY6" fmla="*/ 695325 h 695325"/>
                <a:gd name="connsiteX7" fmla="*/ 2358994 w 2358994"/>
                <a:gd name="connsiteY7" fmla="*/ 695325 h 695325"/>
                <a:gd name="connsiteX8" fmla="*/ 19242 w 2358994"/>
                <a:gd name="connsiteY8" fmla="*/ 695325 h 695325"/>
                <a:gd name="connsiteX9" fmla="*/ 19242 w 2358994"/>
                <a:gd name="connsiteY9" fmla="*/ 695325 h 695325"/>
                <a:gd name="connsiteX10" fmla="*/ 19242 w 2358994"/>
                <a:gd name="connsiteY10" fmla="*/ 695325 h 695325"/>
                <a:gd name="connsiteX11" fmla="*/ 19242 w 2358994"/>
                <a:gd name="connsiteY11" fmla="*/ 290661 h 695325"/>
                <a:gd name="connsiteX12" fmla="*/ 19242 w 2358994"/>
                <a:gd name="connsiteY12" fmla="*/ 218654 h 695325"/>
                <a:gd name="connsiteX13" fmla="*/ 134694 w 2358994"/>
                <a:gd name="connsiteY13" fmla="*/ 2629 h 695325"/>
                <a:gd name="connsiteX0" fmla="*/ 127148 w 2466900"/>
                <a:gd name="connsiteY0" fmla="*/ 146645 h 695325"/>
                <a:gd name="connsiteX1" fmla="*/ 923850 w 2466900"/>
                <a:gd name="connsiteY1" fmla="*/ 0 h 695325"/>
                <a:gd name="connsiteX2" fmla="*/ 2351448 w 2466900"/>
                <a:gd name="connsiteY2" fmla="*/ 2629 h 695325"/>
                <a:gd name="connsiteX3" fmla="*/ 2433085 w 2466900"/>
                <a:gd name="connsiteY3" fmla="*/ 36444 h 695325"/>
                <a:gd name="connsiteX4" fmla="*/ 2466900 w 2466900"/>
                <a:gd name="connsiteY4" fmla="*/ 118081 h 695325"/>
                <a:gd name="connsiteX5" fmla="*/ 2466900 w 2466900"/>
                <a:gd name="connsiteY5" fmla="*/ 695325 h 695325"/>
                <a:gd name="connsiteX6" fmla="*/ 2466900 w 2466900"/>
                <a:gd name="connsiteY6" fmla="*/ 695325 h 695325"/>
                <a:gd name="connsiteX7" fmla="*/ 2466900 w 2466900"/>
                <a:gd name="connsiteY7" fmla="*/ 695325 h 695325"/>
                <a:gd name="connsiteX8" fmla="*/ 127148 w 2466900"/>
                <a:gd name="connsiteY8" fmla="*/ 695325 h 695325"/>
                <a:gd name="connsiteX9" fmla="*/ 127148 w 2466900"/>
                <a:gd name="connsiteY9" fmla="*/ 695325 h 695325"/>
                <a:gd name="connsiteX10" fmla="*/ 127148 w 2466900"/>
                <a:gd name="connsiteY10" fmla="*/ 695325 h 695325"/>
                <a:gd name="connsiteX11" fmla="*/ 127148 w 2466900"/>
                <a:gd name="connsiteY11" fmla="*/ 290661 h 695325"/>
                <a:gd name="connsiteX12" fmla="*/ 127148 w 2466900"/>
                <a:gd name="connsiteY12" fmla="*/ 218654 h 695325"/>
                <a:gd name="connsiteX13" fmla="*/ 127148 w 2466900"/>
                <a:gd name="connsiteY13" fmla="*/ 146645 h 695325"/>
                <a:gd name="connsiteX0" fmla="*/ 127148 w 2466900"/>
                <a:gd name="connsiteY0" fmla="*/ 344917 h 893597"/>
                <a:gd name="connsiteX1" fmla="*/ 923850 w 2466900"/>
                <a:gd name="connsiteY1" fmla="*/ 198272 h 893597"/>
                <a:gd name="connsiteX2" fmla="*/ 2351448 w 2466900"/>
                <a:gd name="connsiteY2" fmla="*/ 200901 h 893597"/>
                <a:gd name="connsiteX3" fmla="*/ 2433085 w 2466900"/>
                <a:gd name="connsiteY3" fmla="*/ 234716 h 893597"/>
                <a:gd name="connsiteX4" fmla="*/ 2466900 w 2466900"/>
                <a:gd name="connsiteY4" fmla="*/ 316353 h 893597"/>
                <a:gd name="connsiteX5" fmla="*/ 2466900 w 2466900"/>
                <a:gd name="connsiteY5" fmla="*/ 893597 h 893597"/>
                <a:gd name="connsiteX6" fmla="*/ 2466900 w 2466900"/>
                <a:gd name="connsiteY6" fmla="*/ 893597 h 893597"/>
                <a:gd name="connsiteX7" fmla="*/ 2466900 w 2466900"/>
                <a:gd name="connsiteY7" fmla="*/ 893597 h 893597"/>
                <a:gd name="connsiteX8" fmla="*/ 127148 w 2466900"/>
                <a:gd name="connsiteY8" fmla="*/ 893597 h 893597"/>
                <a:gd name="connsiteX9" fmla="*/ 127148 w 2466900"/>
                <a:gd name="connsiteY9" fmla="*/ 893597 h 893597"/>
                <a:gd name="connsiteX10" fmla="*/ 127148 w 2466900"/>
                <a:gd name="connsiteY10" fmla="*/ 893597 h 893597"/>
                <a:gd name="connsiteX11" fmla="*/ 127148 w 2466900"/>
                <a:gd name="connsiteY11" fmla="*/ 488933 h 893597"/>
                <a:gd name="connsiteX12" fmla="*/ 127148 w 2466900"/>
                <a:gd name="connsiteY12" fmla="*/ 416926 h 893597"/>
                <a:gd name="connsiteX13" fmla="*/ 127148 w 2466900"/>
                <a:gd name="connsiteY13" fmla="*/ 344917 h 893597"/>
                <a:gd name="connsiteX0" fmla="*/ 127148 w 2466900"/>
                <a:gd name="connsiteY0" fmla="*/ 342288 h 890968"/>
                <a:gd name="connsiteX1" fmla="*/ 775220 w 2466900"/>
                <a:gd name="connsiteY1" fmla="*/ 198272 h 890968"/>
                <a:gd name="connsiteX2" fmla="*/ 2351448 w 2466900"/>
                <a:gd name="connsiteY2" fmla="*/ 198272 h 890968"/>
                <a:gd name="connsiteX3" fmla="*/ 2433085 w 2466900"/>
                <a:gd name="connsiteY3" fmla="*/ 232087 h 890968"/>
                <a:gd name="connsiteX4" fmla="*/ 2466900 w 2466900"/>
                <a:gd name="connsiteY4" fmla="*/ 313724 h 890968"/>
                <a:gd name="connsiteX5" fmla="*/ 2466900 w 2466900"/>
                <a:gd name="connsiteY5" fmla="*/ 890968 h 890968"/>
                <a:gd name="connsiteX6" fmla="*/ 2466900 w 2466900"/>
                <a:gd name="connsiteY6" fmla="*/ 890968 h 890968"/>
                <a:gd name="connsiteX7" fmla="*/ 2466900 w 2466900"/>
                <a:gd name="connsiteY7" fmla="*/ 890968 h 890968"/>
                <a:gd name="connsiteX8" fmla="*/ 127148 w 2466900"/>
                <a:gd name="connsiteY8" fmla="*/ 890968 h 890968"/>
                <a:gd name="connsiteX9" fmla="*/ 127148 w 2466900"/>
                <a:gd name="connsiteY9" fmla="*/ 890968 h 890968"/>
                <a:gd name="connsiteX10" fmla="*/ 127148 w 2466900"/>
                <a:gd name="connsiteY10" fmla="*/ 890968 h 890968"/>
                <a:gd name="connsiteX11" fmla="*/ 127148 w 2466900"/>
                <a:gd name="connsiteY11" fmla="*/ 486304 h 890968"/>
                <a:gd name="connsiteX12" fmla="*/ 127148 w 2466900"/>
                <a:gd name="connsiteY12" fmla="*/ 414297 h 890968"/>
                <a:gd name="connsiteX13" fmla="*/ 127148 w 2466900"/>
                <a:gd name="connsiteY13" fmla="*/ 342288 h 890968"/>
                <a:gd name="connsiteX0" fmla="*/ 127148 w 2466900"/>
                <a:gd name="connsiteY0" fmla="*/ 166993 h 715673"/>
                <a:gd name="connsiteX1" fmla="*/ 775220 w 2466900"/>
                <a:gd name="connsiteY1" fmla="*/ 22977 h 715673"/>
                <a:gd name="connsiteX2" fmla="*/ 2351448 w 2466900"/>
                <a:gd name="connsiteY2" fmla="*/ 22977 h 715673"/>
                <a:gd name="connsiteX3" fmla="*/ 2433085 w 2466900"/>
                <a:gd name="connsiteY3" fmla="*/ 56792 h 715673"/>
                <a:gd name="connsiteX4" fmla="*/ 2466900 w 2466900"/>
                <a:gd name="connsiteY4" fmla="*/ 138429 h 715673"/>
                <a:gd name="connsiteX5" fmla="*/ 2466900 w 2466900"/>
                <a:gd name="connsiteY5" fmla="*/ 715673 h 715673"/>
                <a:gd name="connsiteX6" fmla="*/ 2466900 w 2466900"/>
                <a:gd name="connsiteY6" fmla="*/ 715673 h 715673"/>
                <a:gd name="connsiteX7" fmla="*/ 2466900 w 2466900"/>
                <a:gd name="connsiteY7" fmla="*/ 715673 h 715673"/>
                <a:gd name="connsiteX8" fmla="*/ 127148 w 2466900"/>
                <a:gd name="connsiteY8" fmla="*/ 715673 h 715673"/>
                <a:gd name="connsiteX9" fmla="*/ 127148 w 2466900"/>
                <a:gd name="connsiteY9" fmla="*/ 715673 h 715673"/>
                <a:gd name="connsiteX10" fmla="*/ 127148 w 2466900"/>
                <a:gd name="connsiteY10" fmla="*/ 715673 h 715673"/>
                <a:gd name="connsiteX11" fmla="*/ 127148 w 2466900"/>
                <a:gd name="connsiteY11" fmla="*/ 311009 h 715673"/>
                <a:gd name="connsiteX12" fmla="*/ 127148 w 2466900"/>
                <a:gd name="connsiteY12" fmla="*/ 239002 h 715673"/>
                <a:gd name="connsiteX13" fmla="*/ 127148 w 2466900"/>
                <a:gd name="connsiteY13" fmla="*/ 166993 h 715673"/>
                <a:gd name="connsiteX0" fmla="*/ 127148 w 2466900"/>
                <a:gd name="connsiteY0" fmla="*/ 166993 h 715673"/>
                <a:gd name="connsiteX1" fmla="*/ 775220 w 2466900"/>
                <a:gd name="connsiteY1" fmla="*/ 22977 h 715673"/>
                <a:gd name="connsiteX2" fmla="*/ 2351448 w 2466900"/>
                <a:gd name="connsiteY2" fmla="*/ 22977 h 715673"/>
                <a:gd name="connsiteX3" fmla="*/ 2433085 w 2466900"/>
                <a:gd name="connsiteY3" fmla="*/ 56792 h 715673"/>
                <a:gd name="connsiteX4" fmla="*/ 2466900 w 2466900"/>
                <a:gd name="connsiteY4" fmla="*/ 138429 h 715673"/>
                <a:gd name="connsiteX5" fmla="*/ 2466900 w 2466900"/>
                <a:gd name="connsiteY5" fmla="*/ 715673 h 715673"/>
                <a:gd name="connsiteX6" fmla="*/ 2466900 w 2466900"/>
                <a:gd name="connsiteY6" fmla="*/ 715673 h 715673"/>
                <a:gd name="connsiteX7" fmla="*/ 2466900 w 2466900"/>
                <a:gd name="connsiteY7" fmla="*/ 715673 h 715673"/>
                <a:gd name="connsiteX8" fmla="*/ 127148 w 2466900"/>
                <a:gd name="connsiteY8" fmla="*/ 715673 h 715673"/>
                <a:gd name="connsiteX9" fmla="*/ 127148 w 2466900"/>
                <a:gd name="connsiteY9" fmla="*/ 715673 h 715673"/>
                <a:gd name="connsiteX10" fmla="*/ 127148 w 2466900"/>
                <a:gd name="connsiteY10" fmla="*/ 715673 h 715673"/>
                <a:gd name="connsiteX11" fmla="*/ 127148 w 2466900"/>
                <a:gd name="connsiteY11" fmla="*/ 311009 h 715673"/>
                <a:gd name="connsiteX12" fmla="*/ 127148 w 2466900"/>
                <a:gd name="connsiteY12" fmla="*/ 239002 h 715673"/>
                <a:gd name="connsiteX13" fmla="*/ 127148 w 2466900"/>
                <a:gd name="connsiteY13" fmla="*/ 166993 h 71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6900" h="715673">
                  <a:moveTo>
                    <a:pt x="127148" y="166993"/>
                  </a:moveTo>
                  <a:cubicBezTo>
                    <a:pt x="354231" y="166117"/>
                    <a:pt x="431927" y="45954"/>
                    <a:pt x="775220" y="22977"/>
                  </a:cubicBezTo>
                  <a:cubicBezTo>
                    <a:pt x="1118513" y="0"/>
                    <a:pt x="2099909" y="16903"/>
                    <a:pt x="2351448" y="22977"/>
                  </a:cubicBezTo>
                  <a:cubicBezTo>
                    <a:pt x="2382068" y="22977"/>
                    <a:pt x="2411433" y="35141"/>
                    <a:pt x="2433085" y="56792"/>
                  </a:cubicBezTo>
                  <a:cubicBezTo>
                    <a:pt x="2454736" y="78443"/>
                    <a:pt x="2466900" y="107809"/>
                    <a:pt x="2466900" y="138429"/>
                  </a:cubicBezTo>
                  <a:lnTo>
                    <a:pt x="2466900" y="715673"/>
                  </a:lnTo>
                  <a:lnTo>
                    <a:pt x="2466900" y="715673"/>
                  </a:lnTo>
                  <a:lnTo>
                    <a:pt x="2466900" y="715673"/>
                  </a:lnTo>
                  <a:lnTo>
                    <a:pt x="127148" y="715673"/>
                  </a:lnTo>
                  <a:lnTo>
                    <a:pt x="127148" y="715673"/>
                  </a:lnTo>
                  <a:lnTo>
                    <a:pt x="127148" y="715673"/>
                  </a:lnTo>
                  <a:lnTo>
                    <a:pt x="127148" y="311009"/>
                  </a:lnTo>
                  <a:lnTo>
                    <a:pt x="127148" y="239002"/>
                  </a:lnTo>
                  <a:cubicBezTo>
                    <a:pt x="127148" y="214999"/>
                    <a:pt x="0" y="173067"/>
                    <a:pt x="127148" y="1669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/>
            </a:p>
          </p:txBody>
        </p:sp>
        <p:sp>
          <p:nvSpPr>
            <p:cNvPr id="22" name="자유형 21"/>
            <p:cNvSpPr/>
            <p:nvPr/>
          </p:nvSpPr>
          <p:spPr>
            <a:xfrm flipV="1">
              <a:off x="0" y="-9105"/>
              <a:ext cx="9144000" cy="1148154"/>
            </a:xfrm>
            <a:custGeom>
              <a:avLst/>
              <a:gdLst>
                <a:gd name="connsiteX0" fmla="*/ 103450 w 9144000"/>
                <a:gd name="connsiteY0" fmla="*/ 0 h 620688"/>
                <a:gd name="connsiteX1" fmla="*/ 9040550 w 9144000"/>
                <a:gd name="connsiteY1" fmla="*/ 0 h 620688"/>
                <a:gd name="connsiteX2" fmla="*/ 9113700 w 9144000"/>
                <a:gd name="connsiteY2" fmla="*/ 30300 h 620688"/>
                <a:gd name="connsiteX3" fmla="*/ 9144000 w 9144000"/>
                <a:gd name="connsiteY3" fmla="*/ 103450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503658"/>
                <a:gd name="connsiteY0" fmla="*/ 0 h 620688"/>
                <a:gd name="connsiteX1" fmla="*/ 6804248 w 9503658"/>
                <a:gd name="connsiteY1" fmla="*/ 0 h 620688"/>
                <a:gd name="connsiteX2" fmla="*/ 9113700 w 9503658"/>
                <a:gd name="connsiteY2" fmla="*/ 30300 h 620688"/>
                <a:gd name="connsiteX3" fmla="*/ 9144000 w 9503658"/>
                <a:gd name="connsiteY3" fmla="*/ 103450 h 620688"/>
                <a:gd name="connsiteX4" fmla="*/ 9144000 w 9503658"/>
                <a:gd name="connsiteY4" fmla="*/ 620688 h 620688"/>
                <a:gd name="connsiteX5" fmla="*/ 9144000 w 9503658"/>
                <a:gd name="connsiteY5" fmla="*/ 620688 h 620688"/>
                <a:gd name="connsiteX6" fmla="*/ 9144000 w 9503658"/>
                <a:gd name="connsiteY6" fmla="*/ 620688 h 620688"/>
                <a:gd name="connsiteX7" fmla="*/ 0 w 9503658"/>
                <a:gd name="connsiteY7" fmla="*/ 620688 h 620688"/>
                <a:gd name="connsiteX8" fmla="*/ 0 w 9503658"/>
                <a:gd name="connsiteY8" fmla="*/ 620688 h 620688"/>
                <a:gd name="connsiteX9" fmla="*/ 0 w 9503658"/>
                <a:gd name="connsiteY9" fmla="*/ 620688 h 620688"/>
                <a:gd name="connsiteX10" fmla="*/ 0 w 9503658"/>
                <a:gd name="connsiteY10" fmla="*/ 103450 h 620688"/>
                <a:gd name="connsiteX11" fmla="*/ 30300 w 9503658"/>
                <a:gd name="connsiteY11" fmla="*/ 30300 h 620688"/>
                <a:gd name="connsiteX12" fmla="*/ 103450 w 9503658"/>
                <a:gd name="connsiteY12" fmla="*/ 0 h 620688"/>
                <a:gd name="connsiteX0" fmla="*/ 103450 w 9503658"/>
                <a:gd name="connsiteY0" fmla="*/ 0 h 620688"/>
                <a:gd name="connsiteX1" fmla="*/ 6804248 w 9503658"/>
                <a:gd name="connsiteY1" fmla="*/ 0 h 620688"/>
                <a:gd name="connsiteX2" fmla="*/ 9113700 w 9503658"/>
                <a:gd name="connsiteY2" fmla="*/ 30300 h 620688"/>
                <a:gd name="connsiteX3" fmla="*/ 9144000 w 9503658"/>
                <a:gd name="connsiteY3" fmla="*/ 103450 h 620688"/>
                <a:gd name="connsiteX4" fmla="*/ 9144000 w 9503658"/>
                <a:gd name="connsiteY4" fmla="*/ 620688 h 620688"/>
                <a:gd name="connsiteX5" fmla="*/ 9144000 w 9503658"/>
                <a:gd name="connsiteY5" fmla="*/ 620688 h 620688"/>
                <a:gd name="connsiteX6" fmla="*/ 9144000 w 9503658"/>
                <a:gd name="connsiteY6" fmla="*/ 620688 h 620688"/>
                <a:gd name="connsiteX7" fmla="*/ 0 w 9503658"/>
                <a:gd name="connsiteY7" fmla="*/ 620688 h 620688"/>
                <a:gd name="connsiteX8" fmla="*/ 0 w 9503658"/>
                <a:gd name="connsiteY8" fmla="*/ 620688 h 620688"/>
                <a:gd name="connsiteX9" fmla="*/ 0 w 9503658"/>
                <a:gd name="connsiteY9" fmla="*/ 620688 h 620688"/>
                <a:gd name="connsiteX10" fmla="*/ 0 w 9503658"/>
                <a:gd name="connsiteY10" fmla="*/ 103450 h 620688"/>
                <a:gd name="connsiteX11" fmla="*/ 30300 w 9503658"/>
                <a:gd name="connsiteY11" fmla="*/ 30300 h 620688"/>
                <a:gd name="connsiteX12" fmla="*/ 103450 w 9503658"/>
                <a:gd name="connsiteY12" fmla="*/ 0 h 620688"/>
                <a:gd name="connsiteX0" fmla="*/ 103450 w 9503658"/>
                <a:gd name="connsiteY0" fmla="*/ 0 h 620688"/>
                <a:gd name="connsiteX1" fmla="*/ 6804248 w 9503658"/>
                <a:gd name="connsiteY1" fmla="*/ 0 h 620688"/>
                <a:gd name="connsiteX2" fmla="*/ 9113700 w 9503658"/>
                <a:gd name="connsiteY2" fmla="*/ 30300 h 620688"/>
                <a:gd name="connsiteX3" fmla="*/ 9144000 w 9503658"/>
                <a:gd name="connsiteY3" fmla="*/ 103450 h 620688"/>
                <a:gd name="connsiteX4" fmla="*/ 9144000 w 9503658"/>
                <a:gd name="connsiteY4" fmla="*/ 620688 h 620688"/>
                <a:gd name="connsiteX5" fmla="*/ 9144000 w 9503658"/>
                <a:gd name="connsiteY5" fmla="*/ 620688 h 620688"/>
                <a:gd name="connsiteX6" fmla="*/ 9144000 w 9503658"/>
                <a:gd name="connsiteY6" fmla="*/ 620688 h 620688"/>
                <a:gd name="connsiteX7" fmla="*/ 0 w 9503658"/>
                <a:gd name="connsiteY7" fmla="*/ 620688 h 620688"/>
                <a:gd name="connsiteX8" fmla="*/ 0 w 9503658"/>
                <a:gd name="connsiteY8" fmla="*/ 620688 h 620688"/>
                <a:gd name="connsiteX9" fmla="*/ 0 w 9503658"/>
                <a:gd name="connsiteY9" fmla="*/ 620688 h 620688"/>
                <a:gd name="connsiteX10" fmla="*/ 0 w 9503658"/>
                <a:gd name="connsiteY10" fmla="*/ 103450 h 620688"/>
                <a:gd name="connsiteX11" fmla="*/ 30300 w 9503658"/>
                <a:gd name="connsiteY11" fmla="*/ 30300 h 620688"/>
                <a:gd name="connsiteX12" fmla="*/ 103450 w 9503658"/>
                <a:gd name="connsiteY12" fmla="*/ 0 h 620688"/>
                <a:gd name="connsiteX0" fmla="*/ 103450 w 9503658"/>
                <a:gd name="connsiteY0" fmla="*/ 0 h 620688"/>
                <a:gd name="connsiteX1" fmla="*/ 6804248 w 9503658"/>
                <a:gd name="connsiteY1" fmla="*/ 0 h 620688"/>
                <a:gd name="connsiteX2" fmla="*/ 9113700 w 9503658"/>
                <a:gd name="connsiteY2" fmla="*/ 30300 h 620688"/>
                <a:gd name="connsiteX3" fmla="*/ 9144000 w 9503658"/>
                <a:gd name="connsiteY3" fmla="*/ 504056 h 620688"/>
                <a:gd name="connsiteX4" fmla="*/ 9144000 w 9503658"/>
                <a:gd name="connsiteY4" fmla="*/ 620688 h 620688"/>
                <a:gd name="connsiteX5" fmla="*/ 9144000 w 9503658"/>
                <a:gd name="connsiteY5" fmla="*/ 620688 h 620688"/>
                <a:gd name="connsiteX6" fmla="*/ 9144000 w 9503658"/>
                <a:gd name="connsiteY6" fmla="*/ 620688 h 620688"/>
                <a:gd name="connsiteX7" fmla="*/ 0 w 9503658"/>
                <a:gd name="connsiteY7" fmla="*/ 620688 h 620688"/>
                <a:gd name="connsiteX8" fmla="*/ 0 w 9503658"/>
                <a:gd name="connsiteY8" fmla="*/ 620688 h 620688"/>
                <a:gd name="connsiteX9" fmla="*/ 0 w 9503658"/>
                <a:gd name="connsiteY9" fmla="*/ 620688 h 620688"/>
                <a:gd name="connsiteX10" fmla="*/ 0 w 9503658"/>
                <a:gd name="connsiteY10" fmla="*/ 103450 h 620688"/>
                <a:gd name="connsiteX11" fmla="*/ 30300 w 9503658"/>
                <a:gd name="connsiteY11" fmla="*/ 30300 h 620688"/>
                <a:gd name="connsiteX12" fmla="*/ 103450 w 9503658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72008 h 620688"/>
                <a:gd name="connsiteX3" fmla="*/ 9144000 w 9144000"/>
                <a:gd name="connsiteY3" fmla="*/ 504056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288032 h 620688"/>
                <a:gd name="connsiteX3" fmla="*/ 9144000 w 9144000"/>
                <a:gd name="connsiteY3" fmla="*/ 504056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360040 h 620688"/>
                <a:gd name="connsiteX3" fmla="*/ 9144000 w 9144000"/>
                <a:gd name="connsiteY3" fmla="*/ 504056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360040 h 620688"/>
                <a:gd name="connsiteX3" fmla="*/ 9144000 w 9144000"/>
                <a:gd name="connsiteY3" fmla="*/ 504056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504056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620688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620688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620688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620688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620688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620688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620688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620688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0688"/>
                <a:gd name="connsiteX1" fmla="*/ 6804248 w 9144000"/>
                <a:gd name="connsiteY1" fmla="*/ 0 h 620688"/>
                <a:gd name="connsiteX2" fmla="*/ 8604448 w 9144000"/>
                <a:gd name="connsiteY2" fmla="*/ 504056 h 620688"/>
                <a:gd name="connsiteX3" fmla="*/ 9144000 w 9144000"/>
                <a:gd name="connsiteY3" fmla="*/ 620688 h 620688"/>
                <a:gd name="connsiteX4" fmla="*/ 9144000 w 9144000"/>
                <a:gd name="connsiteY4" fmla="*/ 620688 h 620688"/>
                <a:gd name="connsiteX5" fmla="*/ 9144000 w 9144000"/>
                <a:gd name="connsiteY5" fmla="*/ 620688 h 620688"/>
                <a:gd name="connsiteX6" fmla="*/ 9144000 w 9144000"/>
                <a:gd name="connsiteY6" fmla="*/ 620688 h 620688"/>
                <a:gd name="connsiteX7" fmla="*/ 0 w 9144000"/>
                <a:gd name="connsiteY7" fmla="*/ 620688 h 620688"/>
                <a:gd name="connsiteX8" fmla="*/ 0 w 9144000"/>
                <a:gd name="connsiteY8" fmla="*/ 620688 h 620688"/>
                <a:gd name="connsiteX9" fmla="*/ 0 w 9144000"/>
                <a:gd name="connsiteY9" fmla="*/ 620688 h 620688"/>
                <a:gd name="connsiteX10" fmla="*/ 0 w 9144000"/>
                <a:gd name="connsiteY10" fmla="*/ 103450 h 620688"/>
                <a:gd name="connsiteX11" fmla="*/ 30300 w 9144000"/>
                <a:gd name="connsiteY11" fmla="*/ 30300 h 620688"/>
                <a:gd name="connsiteX12" fmla="*/ 103450 w 9144000"/>
                <a:gd name="connsiteY12" fmla="*/ 0 h 620688"/>
                <a:gd name="connsiteX0" fmla="*/ 103450 w 9144000"/>
                <a:gd name="connsiteY0" fmla="*/ 0 h 629793"/>
                <a:gd name="connsiteX1" fmla="*/ 6804248 w 9144000"/>
                <a:gd name="connsiteY1" fmla="*/ 0 h 629793"/>
                <a:gd name="connsiteX2" fmla="*/ 8604448 w 9144000"/>
                <a:gd name="connsiteY2" fmla="*/ 620688 h 629793"/>
                <a:gd name="connsiteX3" fmla="*/ 9144000 w 9144000"/>
                <a:gd name="connsiteY3" fmla="*/ 620688 h 629793"/>
                <a:gd name="connsiteX4" fmla="*/ 9144000 w 9144000"/>
                <a:gd name="connsiteY4" fmla="*/ 620688 h 629793"/>
                <a:gd name="connsiteX5" fmla="*/ 9144000 w 9144000"/>
                <a:gd name="connsiteY5" fmla="*/ 620688 h 629793"/>
                <a:gd name="connsiteX6" fmla="*/ 9144000 w 9144000"/>
                <a:gd name="connsiteY6" fmla="*/ 620688 h 629793"/>
                <a:gd name="connsiteX7" fmla="*/ 0 w 9144000"/>
                <a:gd name="connsiteY7" fmla="*/ 620688 h 629793"/>
                <a:gd name="connsiteX8" fmla="*/ 0 w 9144000"/>
                <a:gd name="connsiteY8" fmla="*/ 620688 h 629793"/>
                <a:gd name="connsiteX9" fmla="*/ 0 w 9144000"/>
                <a:gd name="connsiteY9" fmla="*/ 620688 h 629793"/>
                <a:gd name="connsiteX10" fmla="*/ 0 w 9144000"/>
                <a:gd name="connsiteY10" fmla="*/ 103450 h 629793"/>
                <a:gd name="connsiteX11" fmla="*/ 30300 w 9144000"/>
                <a:gd name="connsiteY11" fmla="*/ 30300 h 629793"/>
                <a:gd name="connsiteX12" fmla="*/ 103450 w 9144000"/>
                <a:gd name="connsiteY12" fmla="*/ 0 h 629793"/>
                <a:gd name="connsiteX0" fmla="*/ 103450 w 9144000"/>
                <a:gd name="connsiteY0" fmla="*/ 0 h 629793"/>
                <a:gd name="connsiteX1" fmla="*/ 6804248 w 9144000"/>
                <a:gd name="connsiteY1" fmla="*/ 0 h 629793"/>
                <a:gd name="connsiteX2" fmla="*/ 8604448 w 9144000"/>
                <a:gd name="connsiteY2" fmla="*/ 620688 h 629793"/>
                <a:gd name="connsiteX3" fmla="*/ 9144000 w 9144000"/>
                <a:gd name="connsiteY3" fmla="*/ 620688 h 629793"/>
                <a:gd name="connsiteX4" fmla="*/ 9144000 w 9144000"/>
                <a:gd name="connsiteY4" fmla="*/ 620688 h 629793"/>
                <a:gd name="connsiteX5" fmla="*/ 9144000 w 9144000"/>
                <a:gd name="connsiteY5" fmla="*/ 620688 h 629793"/>
                <a:gd name="connsiteX6" fmla="*/ 9144000 w 9144000"/>
                <a:gd name="connsiteY6" fmla="*/ 620688 h 629793"/>
                <a:gd name="connsiteX7" fmla="*/ 0 w 9144000"/>
                <a:gd name="connsiteY7" fmla="*/ 620688 h 629793"/>
                <a:gd name="connsiteX8" fmla="*/ 0 w 9144000"/>
                <a:gd name="connsiteY8" fmla="*/ 620688 h 629793"/>
                <a:gd name="connsiteX9" fmla="*/ 0 w 9144000"/>
                <a:gd name="connsiteY9" fmla="*/ 620688 h 629793"/>
                <a:gd name="connsiteX10" fmla="*/ 0 w 9144000"/>
                <a:gd name="connsiteY10" fmla="*/ 103450 h 629793"/>
                <a:gd name="connsiteX11" fmla="*/ 30300 w 9144000"/>
                <a:gd name="connsiteY11" fmla="*/ 30300 h 629793"/>
                <a:gd name="connsiteX12" fmla="*/ 103450 w 9144000"/>
                <a:gd name="connsiteY12" fmla="*/ 0 h 629793"/>
                <a:gd name="connsiteX0" fmla="*/ 103450 w 9144000"/>
                <a:gd name="connsiteY0" fmla="*/ 0 h 629793"/>
                <a:gd name="connsiteX1" fmla="*/ 6804248 w 9144000"/>
                <a:gd name="connsiteY1" fmla="*/ 0 h 629793"/>
                <a:gd name="connsiteX2" fmla="*/ 8604448 w 9144000"/>
                <a:gd name="connsiteY2" fmla="*/ 620688 h 629793"/>
                <a:gd name="connsiteX3" fmla="*/ 9144000 w 9144000"/>
                <a:gd name="connsiteY3" fmla="*/ 620688 h 629793"/>
                <a:gd name="connsiteX4" fmla="*/ 9144000 w 9144000"/>
                <a:gd name="connsiteY4" fmla="*/ 620688 h 629793"/>
                <a:gd name="connsiteX5" fmla="*/ 9144000 w 9144000"/>
                <a:gd name="connsiteY5" fmla="*/ 620688 h 629793"/>
                <a:gd name="connsiteX6" fmla="*/ 9144000 w 9144000"/>
                <a:gd name="connsiteY6" fmla="*/ 620687 h 629793"/>
                <a:gd name="connsiteX7" fmla="*/ 0 w 9144000"/>
                <a:gd name="connsiteY7" fmla="*/ 620688 h 629793"/>
                <a:gd name="connsiteX8" fmla="*/ 0 w 9144000"/>
                <a:gd name="connsiteY8" fmla="*/ 620688 h 629793"/>
                <a:gd name="connsiteX9" fmla="*/ 0 w 9144000"/>
                <a:gd name="connsiteY9" fmla="*/ 620688 h 629793"/>
                <a:gd name="connsiteX10" fmla="*/ 0 w 9144000"/>
                <a:gd name="connsiteY10" fmla="*/ 103450 h 629793"/>
                <a:gd name="connsiteX11" fmla="*/ 30300 w 9144000"/>
                <a:gd name="connsiteY11" fmla="*/ 30300 h 629793"/>
                <a:gd name="connsiteX12" fmla="*/ 103450 w 9144000"/>
                <a:gd name="connsiteY12" fmla="*/ 0 h 629793"/>
                <a:gd name="connsiteX0" fmla="*/ 103450 w 9144000"/>
                <a:gd name="connsiteY0" fmla="*/ 0 h 629793"/>
                <a:gd name="connsiteX1" fmla="*/ 6804248 w 9144000"/>
                <a:gd name="connsiteY1" fmla="*/ 0 h 629793"/>
                <a:gd name="connsiteX2" fmla="*/ 8604448 w 9144000"/>
                <a:gd name="connsiteY2" fmla="*/ 620688 h 629793"/>
                <a:gd name="connsiteX3" fmla="*/ 9144000 w 9144000"/>
                <a:gd name="connsiteY3" fmla="*/ 620688 h 629793"/>
                <a:gd name="connsiteX4" fmla="*/ 9144000 w 9144000"/>
                <a:gd name="connsiteY4" fmla="*/ 620688 h 629793"/>
                <a:gd name="connsiteX5" fmla="*/ 9144000 w 9144000"/>
                <a:gd name="connsiteY5" fmla="*/ 620688 h 629793"/>
                <a:gd name="connsiteX6" fmla="*/ 9144000 w 9144000"/>
                <a:gd name="connsiteY6" fmla="*/ 620687 h 629793"/>
                <a:gd name="connsiteX7" fmla="*/ 9036496 w 9144000"/>
                <a:gd name="connsiteY7" fmla="*/ 620687 h 629793"/>
                <a:gd name="connsiteX8" fmla="*/ 0 w 9144000"/>
                <a:gd name="connsiteY8" fmla="*/ 620688 h 629793"/>
                <a:gd name="connsiteX9" fmla="*/ 0 w 9144000"/>
                <a:gd name="connsiteY9" fmla="*/ 620688 h 629793"/>
                <a:gd name="connsiteX10" fmla="*/ 0 w 9144000"/>
                <a:gd name="connsiteY10" fmla="*/ 620688 h 629793"/>
                <a:gd name="connsiteX11" fmla="*/ 0 w 9144000"/>
                <a:gd name="connsiteY11" fmla="*/ 103450 h 629793"/>
                <a:gd name="connsiteX12" fmla="*/ 30300 w 9144000"/>
                <a:gd name="connsiteY12" fmla="*/ 30300 h 629793"/>
                <a:gd name="connsiteX13" fmla="*/ 103450 w 9144000"/>
                <a:gd name="connsiteY13" fmla="*/ 0 h 629793"/>
                <a:gd name="connsiteX0" fmla="*/ 103450 w 9144000"/>
                <a:gd name="connsiteY0" fmla="*/ 0 h 629793"/>
                <a:gd name="connsiteX1" fmla="*/ 6804248 w 9144000"/>
                <a:gd name="connsiteY1" fmla="*/ 0 h 629793"/>
                <a:gd name="connsiteX2" fmla="*/ 8604448 w 9144000"/>
                <a:gd name="connsiteY2" fmla="*/ 620688 h 629793"/>
                <a:gd name="connsiteX3" fmla="*/ 9144000 w 9144000"/>
                <a:gd name="connsiteY3" fmla="*/ 620688 h 629793"/>
                <a:gd name="connsiteX4" fmla="*/ 9144000 w 9144000"/>
                <a:gd name="connsiteY4" fmla="*/ 620688 h 629793"/>
                <a:gd name="connsiteX5" fmla="*/ 9144000 w 9144000"/>
                <a:gd name="connsiteY5" fmla="*/ 620688 h 629793"/>
                <a:gd name="connsiteX6" fmla="*/ 9144000 w 9144000"/>
                <a:gd name="connsiteY6" fmla="*/ 620687 h 629793"/>
                <a:gd name="connsiteX7" fmla="*/ 9036496 w 9144000"/>
                <a:gd name="connsiteY7" fmla="*/ 620687 h 629793"/>
                <a:gd name="connsiteX8" fmla="*/ 0 w 9144000"/>
                <a:gd name="connsiteY8" fmla="*/ 620688 h 629793"/>
                <a:gd name="connsiteX9" fmla="*/ 0 w 9144000"/>
                <a:gd name="connsiteY9" fmla="*/ 620688 h 629793"/>
                <a:gd name="connsiteX10" fmla="*/ 0 w 9144000"/>
                <a:gd name="connsiteY10" fmla="*/ 620688 h 629793"/>
                <a:gd name="connsiteX11" fmla="*/ 0 w 9144000"/>
                <a:gd name="connsiteY11" fmla="*/ 103450 h 629793"/>
                <a:gd name="connsiteX12" fmla="*/ 30300 w 9144000"/>
                <a:gd name="connsiteY12" fmla="*/ 30300 h 629793"/>
                <a:gd name="connsiteX13" fmla="*/ 103450 w 9144000"/>
                <a:gd name="connsiteY13" fmla="*/ 0 h 629793"/>
                <a:gd name="connsiteX0" fmla="*/ 103450 w 9204005"/>
                <a:gd name="connsiteY0" fmla="*/ 0 h 635317"/>
                <a:gd name="connsiteX1" fmla="*/ 6804248 w 9204005"/>
                <a:gd name="connsiteY1" fmla="*/ 0 h 635317"/>
                <a:gd name="connsiteX2" fmla="*/ 8604448 w 9204005"/>
                <a:gd name="connsiteY2" fmla="*/ 620688 h 635317"/>
                <a:gd name="connsiteX3" fmla="*/ 9144000 w 9204005"/>
                <a:gd name="connsiteY3" fmla="*/ 620688 h 635317"/>
                <a:gd name="connsiteX4" fmla="*/ 9144000 w 9204005"/>
                <a:gd name="connsiteY4" fmla="*/ 620688 h 635317"/>
                <a:gd name="connsiteX5" fmla="*/ 9144000 w 9204005"/>
                <a:gd name="connsiteY5" fmla="*/ 620688 h 635317"/>
                <a:gd name="connsiteX6" fmla="*/ 9144000 w 9204005"/>
                <a:gd name="connsiteY6" fmla="*/ 620687 h 635317"/>
                <a:gd name="connsiteX7" fmla="*/ 9036496 w 9204005"/>
                <a:gd name="connsiteY7" fmla="*/ 620687 h 635317"/>
                <a:gd name="connsiteX8" fmla="*/ 0 w 9204005"/>
                <a:gd name="connsiteY8" fmla="*/ 620688 h 635317"/>
                <a:gd name="connsiteX9" fmla="*/ 0 w 9204005"/>
                <a:gd name="connsiteY9" fmla="*/ 620688 h 635317"/>
                <a:gd name="connsiteX10" fmla="*/ 0 w 9204005"/>
                <a:gd name="connsiteY10" fmla="*/ 620688 h 635317"/>
                <a:gd name="connsiteX11" fmla="*/ 0 w 9204005"/>
                <a:gd name="connsiteY11" fmla="*/ 103450 h 635317"/>
                <a:gd name="connsiteX12" fmla="*/ 30300 w 9204005"/>
                <a:gd name="connsiteY12" fmla="*/ 30300 h 635317"/>
                <a:gd name="connsiteX13" fmla="*/ 103450 w 9204005"/>
                <a:gd name="connsiteY13" fmla="*/ 0 h 635317"/>
                <a:gd name="connsiteX0" fmla="*/ 103450 w 9196690"/>
                <a:gd name="connsiteY0" fmla="*/ 0 h 635317"/>
                <a:gd name="connsiteX1" fmla="*/ 6804248 w 9196690"/>
                <a:gd name="connsiteY1" fmla="*/ 0 h 635317"/>
                <a:gd name="connsiteX2" fmla="*/ 8604448 w 9196690"/>
                <a:gd name="connsiteY2" fmla="*/ 620688 h 635317"/>
                <a:gd name="connsiteX3" fmla="*/ 9144000 w 9196690"/>
                <a:gd name="connsiteY3" fmla="*/ 620688 h 635317"/>
                <a:gd name="connsiteX4" fmla="*/ 9144000 w 9196690"/>
                <a:gd name="connsiteY4" fmla="*/ 620688 h 635317"/>
                <a:gd name="connsiteX5" fmla="*/ 9144000 w 9196690"/>
                <a:gd name="connsiteY5" fmla="*/ 620688 h 635317"/>
                <a:gd name="connsiteX6" fmla="*/ 9144000 w 9196690"/>
                <a:gd name="connsiteY6" fmla="*/ 620687 h 635317"/>
                <a:gd name="connsiteX7" fmla="*/ 9036496 w 9196690"/>
                <a:gd name="connsiteY7" fmla="*/ 620687 h 635317"/>
                <a:gd name="connsiteX8" fmla="*/ 0 w 9196690"/>
                <a:gd name="connsiteY8" fmla="*/ 620688 h 635317"/>
                <a:gd name="connsiteX9" fmla="*/ 0 w 9196690"/>
                <a:gd name="connsiteY9" fmla="*/ 620688 h 635317"/>
                <a:gd name="connsiteX10" fmla="*/ 0 w 9196690"/>
                <a:gd name="connsiteY10" fmla="*/ 620688 h 635317"/>
                <a:gd name="connsiteX11" fmla="*/ 0 w 9196690"/>
                <a:gd name="connsiteY11" fmla="*/ 103450 h 635317"/>
                <a:gd name="connsiteX12" fmla="*/ 30300 w 9196690"/>
                <a:gd name="connsiteY12" fmla="*/ 30300 h 635317"/>
                <a:gd name="connsiteX13" fmla="*/ 103450 w 9196690"/>
                <a:gd name="connsiteY13" fmla="*/ 0 h 635317"/>
                <a:gd name="connsiteX0" fmla="*/ 103450 w 9144000"/>
                <a:gd name="connsiteY0" fmla="*/ 0 h 629793"/>
                <a:gd name="connsiteX1" fmla="*/ 6804248 w 9144000"/>
                <a:gd name="connsiteY1" fmla="*/ 0 h 629793"/>
                <a:gd name="connsiteX2" fmla="*/ 8604448 w 9144000"/>
                <a:gd name="connsiteY2" fmla="*/ 620688 h 629793"/>
                <a:gd name="connsiteX3" fmla="*/ 9144000 w 9144000"/>
                <a:gd name="connsiteY3" fmla="*/ 620688 h 629793"/>
                <a:gd name="connsiteX4" fmla="*/ 9144000 w 9144000"/>
                <a:gd name="connsiteY4" fmla="*/ 620688 h 629793"/>
                <a:gd name="connsiteX5" fmla="*/ 9144000 w 9144000"/>
                <a:gd name="connsiteY5" fmla="*/ 620688 h 629793"/>
                <a:gd name="connsiteX6" fmla="*/ 9036496 w 9144000"/>
                <a:gd name="connsiteY6" fmla="*/ 620687 h 629793"/>
                <a:gd name="connsiteX7" fmla="*/ 0 w 9144000"/>
                <a:gd name="connsiteY7" fmla="*/ 620688 h 629793"/>
                <a:gd name="connsiteX8" fmla="*/ 0 w 9144000"/>
                <a:gd name="connsiteY8" fmla="*/ 620688 h 629793"/>
                <a:gd name="connsiteX9" fmla="*/ 0 w 9144000"/>
                <a:gd name="connsiteY9" fmla="*/ 620688 h 629793"/>
                <a:gd name="connsiteX10" fmla="*/ 0 w 9144000"/>
                <a:gd name="connsiteY10" fmla="*/ 103450 h 629793"/>
                <a:gd name="connsiteX11" fmla="*/ 30300 w 9144000"/>
                <a:gd name="connsiteY11" fmla="*/ 30300 h 629793"/>
                <a:gd name="connsiteX12" fmla="*/ 103450 w 9144000"/>
                <a:gd name="connsiteY12" fmla="*/ 0 h 629793"/>
                <a:gd name="connsiteX0" fmla="*/ 103450 w 9144000"/>
                <a:gd name="connsiteY0" fmla="*/ 0 h 629793"/>
                <a:gd name="connsiteX1" fmla="*/ 6804248 w 9144000"/>
                <a:gd name="connsiteY1" fmla="*/ 0 h 629793"/>
                <a:gd name="connsiteX2" fmla="*/ 8604448 w 9144000"/>
                <a:gd name="connsiteY2" fmla="*/ 620688 h 629793"/>
                <a:gd name="connsiteX3" fmla="*/ 9144000 w 9144000"/>
                <a:gd name="connsiteY3" fmla="*/ 620688 h 629793"/>
                <a:gd name="connsiteX4" fmla="*/ 9144000 w 9144000"/>
                <a:gd name="connsiteY4" fmla="*/ 620688 h 629793"/>
                <a:gd name="connsiteX5" fmla="*/ 9036496 w 9144000"/>
                <a:gd name="connsiteY5" fmla="*/ 620687 h 629793"/>
                <a:gd name="connsiteX6" fmla="*/ 0 w 9144000"/>
                <a:gd name="connsiteY6" fmla="*/ 620688 h 629793"/>
                <a:gd name="connsiteX7" fmla="*/ 0 w 9144000"/>
                <a:gd name="connsiteY7" fmla="*/ 620688 h 629793"/>
                <a:gd name="connsiteX8" fmla="*/ 0 w 9144000"/>
                <a:gd name="connsiteY8" fmla="*/ 620688 h 629793"/>
                <a:gd name="connsiteX9" fmla="*/ 0 w 9144000"/>
                <a:gd name="connsiteY9" fmla="*/ 103450 h 629793"/>
                <a:gd name="connsiteX10" fmla="*/ 30300 w 9144000"/>
                <a:gd name="connsiteY10" fmla="*/ 30300 h 629793"/>
                <a:gd name="connsiteX11" fmla="*/ 103450 w 9144000"/>
                <a:gd name="connsiteY11" fmla="*/ 0 h 629793"/>
                <a:gd name="connsiteX0" fmla="*/ 103450 w 9144000"/>
                <a:gd name="connsiteY0" fmla="*/ 0 h 629793"/>
                <a:gd name="connsiteX1" fmla="*/ 6804248 w 9144000"/>
                <a:gd name="connsiteY1" fmla="*/ 0 h 629793"/>
                <a:gd name="connsiteX2" fmla="*/ 8604448 w 9144000"/>
                <a:gd name="connsiteY2" fmla="*/ 620688 h 629793"/>
                <a:gd name="connsiteX3" fmla="*/ 9144000 w 9144000"/>
                <a:gd name="connsiteY3" fmla="*/ 620688 h 629793"/>
                <a:gd name="connsiteX4" fmla="*/ 9144000 w 9144000"/>
                <a:gd name="connsiteY4" fmla="*/ 620688 h 629793"/>
                <a:gd name="connsiteX5" fmla="*/ 9036496 w 9144000"/>
                <a:gd name="connsiteY5" fmla="*/ 620687 h 629793"/>
                <a:gd name="connsiteX6" fmla="*/ 0 w 9144000"/>
                <a:gd name="connsiteY6" fmla="*/ 620688 h 629793"/>
                <a:gd name="connsiteX7" fmla="*/ 0 w 9144000"/>
                <a:gd name="connsiteY7" fmla="*/ 620688 h 629793"/>
                <a:gd name="connsiteX8" fmla="*/ 0 w 9144000"/>
                <a:gd name="connsiteY8" fmla="*/ 620688 h 629793"/>
                <a:gd name="connsiteX9" fmla="*/ 0 w 9144000"/>
                <a:gd name="connsiteY9" fmla="*/ 103450 h 629793"/>
                <a:gd name="connsiteX10" fmla="*/ 30300 w 9144000"/>
                <a:gd name="connsiteY10" fmla="*/ 30300 h 629793"/>
                <a:gd name="connsiteX11" fmla="*/ 103450 w 9144000"/>
                <a:gd name="connsiteY11" fmla="*/ 0 h 629793"/>
                <a:gd name="connsiteX0" fmla="*/ 103450 w 9144000"/>
                <a:gd name="connsiteY0" fmla="*/ 518361 h 1148154"/>
                <a:gd name="connsiteX1" fmla="*/ 6804248 w 9144000"/>
                <a:gd name="connsiteY1" fmla="*/ 518361 h 1148154"/>
                <a:gd name="connsiteX2" fmla="*/ 8604448 w 9144000"/>
                <a:gd name="connsiteY2" fmla="*/ 1139049 h 1148154"/>
                <a:gd name="connsiteX3" fmla="*/ 9144000 w 9144000"/>
                <a:gd name="connsiteY3" fmla="*/ 1139049 h 1148154"/>
                <a:gd name="connsiteX4" fmla="*/ 9144000 w 9144000"/>
                <a:gd name="connsiteY4" fmla="*/ 1139049 h 1148154"/>
                <a:gd name="connsiteX5" fmla="*/ 9036496 w 9144000"/>
                <a:gd name="connsiteY5" fmla="*/ 1139048 h 1148154"/>
                <a:gd name="connsiteX6" fmla="*/ 0 w 9144000"/>
                <a:gd name="connsiteY6" fmla="*/ 1139049 h 1148154"/>
                <a:gd name="connsiteX7" fmla="*/ 0 w 9144000"/>
                <a:gd name="connsiteY7" fmla="*/ 1139049 h 1148154"/>
                <a:gd name="connsiteX8" fmla="*/ 0 w 9144000"/>
                <a:gd name="connsiteY8" fmla="*/ 1139049 h 1148154"/>
                <a:gd name="connsiteX9" fmla="*/ 0 w 9144000"/>
                <a:gd name="connsiteY9" fmla="*/ 621811 h 1148154"/>
                <a:gd name="connsiteX10" fmla="*/ 30300 w 9144000"/>
                <a:gd name="connsiteY10" fmla="*/ 548661 h 1148154"/>
                <a:gd name="connsiteX11" fmla="*/ 103450 w 9144000"/>
                <a:gd name="connsiteY11" fmla="*/ 518361 h 114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00" h="1148154">
                  <a:moveTo>
                    <a:pt x="103450" y="518361"/>
                  </a:moveTo>
                  <a:cubicBezTo>
                    <a:pt x="1232441" y="513311"/>
                    <a:pt x="5693502" y="0"/>
                    <a:pt x="6804248" y="518361"/>
                  </a:cubicBezTo>
                  <a:cubicBezTo>
                    <a:pt x="7914994" y="1036722"/>
                    <a:pt x="7815198" y="1127305"/>
                    <a:pt x="8604448" y="1139049"/>
                  </a:cubicBezTo>
                  <a:cubicBezTo>
                    <a:pt x="9109804" y="1148154"/>
                    <a:pt x="9144000" y="1135425"/>
                    <a:pt x="9144000" y="1139049"/>
                  </a:cubicBezTo>
                  <a:lnTo>
                    <a:pt x="9144000" y="1139049"/>
                  </a:lnTo>
                  <a:lnTo>
                    <a:pt x="9036496" y="1139048"/>
                  </a:lnTo>
                  <a:lnTo>
                    <a:pt x="0" y="1139049"/>
                  </a:lnTo>
                  <a:lnTo>
                    <a:pt x="0" y="1139049"/>
                  </a:lnTo>
                  <a:lnTo>
                    <a:pt x="0" y="1139049"/>
                  </a:lnTo>
                  <a:lnTo>
                    <a:pt x="0" y="621811"/>
                  </a:lnTo>
                  <a:cubicBezTo>
                    <a:pt x="0" y="594374"/>
                    <a:pt x="10899" y="568061"/>
                    <a:pt x="30300" y="548661"/>
                  </a:cubicBezTo>
                  <a:cubicBezTo>
                    <a:pt x="49701" y="529260"/>
                    <a:pt x="76014" y="518361"/>
                    <a:pt x="103450" y="5183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1905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/>
            </a:p>
          </p:txBody>
        </p:sp>
      </p:grpSp>
      <p:pic>
        <p:nvPicPr>
          <p:cNvPr id="23" name="그림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9"/>
          <a:stretch/>
        </p:blipFill>
        <p:spPr>
          <a:xfrm>
            <a:off x="10547401" y="141635"/>
            <a:ext cx="1254610" cy="342582"/>
          </a:xfrm>
          <a:prstGeom prst="rect">
            <a:avLst/>
          </a:prstGeom>
        </p:spPr>
      </p:pic>
      <p:grpSp>
        <p:nvGrpSpPr>
          <p:cNvPr id="24" name="Group 20"/>
          <p:cNvGrpSpPr>
            <a:grpSpLocks/>
          </p:cNvGrpSpPr>
          <p:nvPr userDrawn="1"/>
        </p:nvGrpSpPr>
        <p:grpSpPr bwMode="auto">
          <a:xfrm>
            <a:off x="0" y="6383216"/>
            <a:ext cx="12192000" cy="474785"/>
            <a:chOff x="0" y="6343697"/>
            <a:chExt cx="9144000" cy="514303"/>
          </a:xfrm>
        </p:grpSpPr>
        <p:pic>
          <p:nvPicPr>
            <p:cNvPr id="25" name="Picture 4" descr="내지 템플릿.png"/>
            <p:cNvPicPr>
              <a:picLocks noChangeAspect="1"/>
            </p:cNvPicPr>
            <p:nvPr/>
          </p:nvPicPr>
          <p:blipFill>
            <a:blip r:embed="rId3" cstate="print"/>
            <a:srcRect l="395" r="397" b="3156"/>
            <a:stretch>
              <a:fillRect/>
            </a:stretch>
          </p:blipFill>
          <p:spPr bwMode="auto">
            <a:xfrm>
              <a:off x="0" y="6343697"/>
              <a:ext cx="9144000" cy="514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8" descr="슬로건 가로형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75846" y="6525344"/>
              <a:ext cx="560650" cy="222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 userDrawn="1"/>
        </p:nvSpPr>
        <p:spPr>
          <a:xfrm>
            <a:off x="2114551" y="6428113"/>
            <a:ext cx="10144124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1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유동적 교육혁신 플랫폼 기반의 학생성공을 위한 </a:t>
            </a:r>
            <a:r>
              <a:rPr lang="en-US" altLang="ko-KR" sz="1801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GROW WITH </a:t>
            </a:r>
            <a:r>
              <a:rPr lang="ko-KR" altLang="en-US" sz="1801" b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교육 실현</a:t>
            </a:r>
            <a:endParaRPr lang="ko-KR" altLang="en-US" sz="1801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673030" y="6249488"/>
            <a:ext cx="7684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5A14ADD-2FCA-4BA5-B4CF-8F395582A1B4}" type="slidenum">
              <a:rPr lang="ko-KR" altLang="en-US" sz="1801" smtClean="0"/>
              <a:t>‹#›</a:t>
            </a:fld>
            <a:endParaRPr lang="ko-KR" altLang="en-US" sz="1801" dirty="0"/>
          </a:p>
        </p:txBody>
      </p:sp>
    </p:spTree>
    <p:extLst>
      <p:ext uri="{BB962C8B-B14F-4D97-AF65-F5344CB8AC3E}">
        <p14:creationId xmlns:p14="http://schemas.microsoft.com/office/powerpoint/2010/main" val="36522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E2A9-3AC3-4955-84AD-4443BAB23A71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64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ADE0-7317-4D59-AA0E-259253B033CE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3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D59A-5CAB-4403-8E04-892CE51C8B24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49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DB8BD-E762-48EB-A5A1-B4301F591F14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01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0B36-AD19-4E7A-B884-81EFFF2B680E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43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5C51-8B2B-46F6-A037-5088625AE342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7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5AF5-9CBB-477A-84B4-B1D332346B2B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46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D203-3855-43F7-A49D-89F462F45D5C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27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B22E-D634-4441-A907-EB6DDE30FD21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33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DB1B-70DA-4B07-9B25-5F51D71C0700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28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F931-6F6F-4EFC-9728-415E37039B83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25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37A9-8409-4BDA-B4B7-46F8AE034584}" type="datetime1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2D9B-1DE4-4DFA-8F50-0865FF1C3D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31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11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1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" y="-20008"/>
            <a:ext cx="12126997" cy="688733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0" y="-83979"/>
            <a:ext cx="12195110" cy="7051684"/>
          </a:xfrm>
          <a:prstGeom prst="roundRect">
            <a:avLst>
              <a:gd name="adj" fmla="val 288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29" y="1847069"/>
            <a:ext cx="11134724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1" dirty="0" smtClean="0">
                <a:solidFill>
                  <a:srgbClr val="16529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재학생 요구조사</a:t>
            </a:r>
            <a:endParaRPr lang="ko-KR" altLang="en-US" sz="5401" dirty="0">
              <a:latin typeface="HY헤드라인M" panose="02030600000101010101" pitchFamily="18" charset="-127"/>
              <a:ea typeface="HY헤드라인M" panose="02030600000101010101" pitchFamily="18" charset="-127"/>
              <a:cs typeface="KoPubWorld돋움체_Pro Bold" panose="00000800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6845" y="4114384"/>
            <a:ext cx="49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2023.  4.  10. ~ 4. </a:t>
            </a:r>
            <a:r>
              <a:rPr lang="en-US" altLang="ko-KR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14</a:t>
            </a:r>
            <a:endParaRPr lang="ko-KR" alt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KoPubWorld돋움체_Pro Bold" panose="00000800000000000000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55888" r="71650" b="23154"/>
          <a:stretch/>
        </p:blipFill>
        <p:spPr>
          <a:xfrm>
            <a:off x="4867948" y="5513535"/>
            <a:ext cx="2441733" cy="97669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1997" y="38909"/>
            <a:ext cx="12020094" cy="67807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0390" y="1197004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accent1"/>
                </a:solidFill>
              </a:rPr>
              <a:t>2023</a:t>
            </a:r>
            <a:r>
              <a:rPr lang="ko-KR" altLang="en-US" sz="2800" b="1" dirty="0" smtClean="0">
                <a:solidFill>
                  <a:schemeClr val="accent1"/>
                </a:solidFill>
              </a:rPr>
              <a:t>학년도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1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" y="823697"/>
            <a:ext cx="9428336" cy="5303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285" y="43871"/>
            <a:ext cx="79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□ </a:t>
            </a:r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학생상담센터 재학생 요구조사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3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04" y="859669"/>
            <a:ext cx="9547712" cy="5370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85" y="43871"/>
            <a:ext cx="79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□ </a:t>
            </a:r>
            <a:r>
              <a:rPr lang="ko-KR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학생상담센터 재학생 요구조사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70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07" y="873399"/>
            <a:ext cx="9496855" cy="5341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285" y="43871"/>
            <a:ext cx="79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□ </a:t>
            </a:r>
            <a:r>
              <a:rPr lang="ko-KR" alt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학생 상담센터 안내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2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4" y="-29338"/>
            <a:ext cx="12126997" cy="6887338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-54063" y="-84405"/>
            <a:ext cx="12206373" cy="7141029"/>
          </a:xfrm>
          <a:prstGeom prst="roundRect">
            <a:avLst>
              <a:gd name="adj" fmla="val 288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6" name="TextBox 5"/>
          <p:cNvSpPr txBox="1"/>
          <p:nvPr/>
        </p:nvSpPr>
        <p:spPr>
          <a:xfrm>
            <a:off x="807052" y="2285781"/>
            <a:ext cx="1056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solidFill>
                  <a:srgbClr val="16529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감사합니다</a:t>
            </a:r>
            <a:r>
              <a:rPr lang="en-US" altLang="ko-KR" sz="7200" dirty="0">
                <a:solidFill>
                  <a:srgbClr val="16529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4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2341" y="1960162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sp>
        <p:nvSpPr>
          <p:cNvPr id="8" name="TextBox 7"/>
          <p:cNvSpPr txBox="1"/>
          <p:nvPr/>
        </p:nvSpPr>
        <p:spPr>
          <a:xfrm>
            <a:off x="266391" y="64394"/>
            <a:ext cx="79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세부 구성 내용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55857" y="684313"/>
            <a:ext cx="3082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/>
              <a:t>▷ </a:t>
            </a:r>
            <a:r>
              <a:rPr lang="ko-KR" altLang="en-US" sz="2000" dirty="0" smtClean="0"/>
              <a:t> </a:t>
            </a:r>
            <a:r>
              <a:rPr lang="ko-KR" altLang="en-US" sz="2000" dirty="0" smtClean="0"/>
              <a:t>검사 종류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4706" y="1168485"/>
            <a:ext cx="2408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err="1" smtClean="0"/>
              <a:t>검사종류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en-US" altLang="ko-KR" dirty="0" smtClean="0"/>
              <a:t>2</a:t>
            </a:r>
            <a:r>
              <a:rPr lang="ko-KR" altLang="en-US" smtClean="0"/>
              <a:t>종</a:t>
            </a:r>
            <a:endParaRPr lang="en-US" altLang="ko-KR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소요시간 </a:t>
            </a:r>
            <a:r>
              <a:rPr lang="en-US" altLang="ko-KR" dirty="0" smtClean="0"/>
              <a:t>: </a:t>
            </a:r>
            <a:r>
              <a:rPr lang="ko-KR" altLang="en-US" smtClean="0"/>
              <a:t>총 </a:t>
            </a:r>
            <a:r>
              <a:rPr lang="en-US" altLang="ko-KR" dirty="0" smtClean="0"/>
              <a:t>15</a:t>
            </a:r>
            <a:r>
              <a:rPr lang="ko-KR" altLang="en-US" smtClean="0"/>
              <a:t>분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72780"/>
              </p:ext>
            </p:extLst>
          </p:nvPr>
        </p:nvGraphicFramePr>
        <p:xfrm>
          <a:off x="755857" y="2277538"/>
          <a:ext cx="10891317" cy="3258366"/>
        </p:xfrm>
        <a:graphic>
          <a:graphicData uri="http://schemas.openxmlformats.org/drawingml/2006/table">
            <a:tbl>
              <a:tblPr/>
              <a:tblGrid>
                <a:gridCol w="937141">
                  <a:extLst>
                    <a:ext uri="{9D8B030D-6E8A-4147-A177-3AD203B41FA5}">
                      <a16:colId xmlns:a16="http://schemas.microsoft.com/office/drawing/2014/main" xmlns="" val="3894887136"/>
                    </a:ext>
                  </a:extLst>
                </a:gridCol>
                <a:gridCol w="1164502">
                  <a:extLst>
                    <a:ext uri="{9D8B030D-6E8A-4147-A177-3AD203B41FA5}">
                      <a16:colId xmlns:a16="http://schemas.microsoft.com/office/drawing/2014/main" xmlns="" val="3603633597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xmlns="" val="2249838090"/>
                    </a:ext>
                  </a:extLst>
                </a:gridCol>
                <a:gridCol w="3887536">
                  <a:extLst>
                    <a:ext uri="{9D8B030D-6E8A-4147-A177-3AD203B41FA5}">
                      <a16:colId xmlns:a16="http://schemas.microsoft.com/office/drawing/2014/main" xmlns="" val="1099253069"/>
                    </a:ext>
                  </a:extLst>
                </a:gridCol>
                <a:gridCol w="896703">
                  <a:extLst>
                    <a:ext uri="{9D8B030D-6E8A-4147-A177-3AD203B41FA5}">
                      <a16:colId xmlns:a16="http://schemas.microsoft.com/office/drawing/2014/main" xmlns="" val="3173384781"/>
                    </a:ext>
                  </a:extLst>
                </a:gridCol>
                <a:gridCol w="1327549">
                  <a:extLst>
                    <a:ext uri="{9D8B030D-6E8A-4147-A177-3AD203B41FA5}">
                      <a16:colId xmlns:a16="http://schemas.microsoft.com/office/drawing/2014/main" xmlns="" val="818969629"/>
                    </a:ext>
                  </a:extLst>
                </a:gridCol>
              </a:tblGrid>
              <a:tr h="54424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실시기간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7102" marR="7102" marT="7102" marB="7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구분</a:t>
                      </a:r>
                    </a:p>
                  </a:txBody>
                  <a:tcPr marL="7102" marR="7102" marT="7102" marB="7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검 사 명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7102" marR="7102" marT="7102" marB="7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내   용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7102" marR="7102" marT="7102" marB="7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소요시간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7102" marR="7102" marT="7102" marB="7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관할부서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7102" marR="7102" marT="7102" marB="7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5628129"/>
                  </a:ext>
                </a:extLst>
              </a:tr>
              <a:tr h="110742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4/10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~4/14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7102" marR="7102" marT="7102" marB="7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학습진단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11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spc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검사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7102" marR="7102" marT="7102" marB="7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학습 역량 강화 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프로그램 요구조사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2023 </a:t>
                      </a:r>
                      <a:r>
                        <a:rPr lang="ko-KR" altLang="en-US" sz="1800" kern="0" spc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재학생 학생 학습역량강화 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프로그램 요구조사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</a:t>
                      </a:r>
                      <a:r>
                        <a:rPr lang="ko-KR" altLang="en-US" sz="1800" kern="0" spc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교수학습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개발센터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6434359"/>
                  </a:ext>
                </a:extLst>
              </a:tr>
              <a:tr h="13297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11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성격진단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lvl="0" indent="0" algn="ctr" defTabSz="914411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검사</a:t>
                      </a:r>
                    </a:p>
                  </a:txBody>
                  <a:tcPr marL="7102" marR="7102" marT="7102" marB="71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학생상담센터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요구조사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2023</a:t>
                      </a:r>
                      <a:r>
                        <a:rPr lang="ko-KR" altLang="en-US" sz="1800" kern="0" spc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학년도 </a:t>
                      </a:r>
                      <a:r>
                        <a:rPr lang="ko-KR" altLang="en-US" sz="1800" kern="0" spc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재학생 상담요구 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및 실태조사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10</a:t>
                      </a:r>
                      <a:r>
                        <a:rPr lang="ko-KR" altLang="en-US" sz="1800" kern="0" spc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분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학생상담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센터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1821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4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" y="-20008"/>
            <a:ext cx="12126997" cy="688733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0" y="-83979"/>
            <a:ext cx="12195110" cy="7051684"/>
          </a:xfrm>
          <a:prstGeom prst="roundRect">
            <a:avLst>
              <a:gd name="adj" fmla="val 288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16" y="2518405"/>
            <a:ext cx="11268167" cy="175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1" dirty="0" smtClean="0">
                <a:solidFill>
                  <a:srgbClr val="16529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재학생 학생 학습역량강화 프로그램 요구조사</a:t>
            </a:r>
            <a:endParaRPr lang="ko-KR" altLang="en-US" sz="5401" dirty="0">
              <a:latin typeface="HY헤드라인M" panose="02030600000101010101" pitchFamily="18" charset="-127"/>
              <a:ea typeface="HY헤드라인M" panose="02030600000101010101" pitchFamily="18" charset="-127"/>
              <a:cs typeface="KoPubWorld돋움체_Pro Bold" panose="00000800000000000000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55888" r="71650" b="23154"/>
          <a:stretch/>
        </p:blipFill>
        <p:spPr>
          <a:xfrm>
            <a:off x="4867948" y="5513535"/>
            <a:ext cx="2441733" cy="97669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1997" y="38909"/>
            <a:ext cx="12020094" cy="67807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50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sp>
        <p:nvSpPr>
          <p:cNvPr id="8" name="TextBox 7"/>
          <p:cNvSpPr txBox="1"/>
          <p:nvPr/>
        </p:nvSpPr>
        <p:spPr>
          <a:xfrm>
            <a:off x="266391" y="64394"/>
            <a:ext cx="79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□ 학습 역량 강화 프로그램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요구조사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77" y="923112"/>
            <a:ext cx="9083368" cy="51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88" y="911641"/>
            <a:ext cx="9202461" cy="517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391" y="64394"/>
            <a:ext cx="79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□ 학습 역량 강화 프로그램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요구조사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838" y="85091"/>
            <a:ext cx="1814670" cy="182056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0264346" y="42458"/>
            <a:ext cx="1927654" cy="18631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8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21" y="873498"/>
            <a:ext cx="9394738" cy="5284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91" y="64394"/>
            <a:ext cx="79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□ 학습 역량 강화 프로그램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요구조사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496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2" y="823697"/>
            <a:ext cx="9428336" cy="5303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91" y="64394"/>
            <a:ext cx="79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□ 학습 역량 강화 프로그램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요구조사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44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" y="-20008"/>
            <a:ext cx="12126997" cy="6887339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0" y="-83979"/>
            <a:ext cx="12195110" cy="7051684"/>
          </a:xfrm>
          <a:prstGeom prst="roundRect">
            <a:avLst>
              <a:gd name="adj" fmla="val 2881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16" y="2518405"/>
            <a:ext cx="11268167" cy="92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1" dirty="0" smtClean="0">
                <a:solidFill>
                  <a:srgbClr val="165291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Bold" panose="00000800000000000000" pitchFamily="50" charset="-127"/>
              </a:rPr>
              <a:t>학생상담센터 요구조사</a:t>
            </a:r>
            <a:endParaRPr lang="ko-KR" altLang="en-US" sz="5401" dirty="0">
              <a:latin typeface="HY헤드라인M" panose="02030600000101010101" pitchFamily="18" charset="-127"/>
              <a:ea typeface="HY헤드라인M" panose="02030600000101010101" pitchFamily="18" charset="-127"/>
              <a:cs typeface="KoPubWorld돋움체_Pro Bold" panose="00000800000000000000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55888" r="71650" b="23154"/>
          <a:stretch/>
        </p:blipFill>
        <p:spPr>
          <a:xfrm>
            <a:off x="4867948" y="5513535"/>
            <a:ext cx="2441733" cy="976693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1997" y="38909"/>
            <a:ext cx="12020094" cy="67807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94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43871"/>
            <a:ext cx="184731" cy="36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80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95" y="938802"/>
            <a:ext cx="9202460" cy="517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552" y="58852"/>
            <a:ext cx="791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□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KPAS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인성검사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(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신입생 마음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엑스포" panose="02030504000101010101" pitchFamily="18" charset="-127"/>
                <a:ea typeface="휴먼엑스포" panose="02030504000101010101" pitchFamily="18" charset="-127"/>
              </a:rPr>
              <a:t>PT)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36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4709</TotalTime>
  <Words>133</Words>
  <Application>Microsoft Office PowerPoint</Application>
  <PresentationFormat>와이드스크린</PresentationFormat>
  <Paragraphs>43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HY헤드라인M</vt:lpstr>
      <vt:lpstr>KoPubWorld돋움체_Pro Bold</vt:lpstr>
      <vt:lpstr>맑은 고딕</vt:lpstr>
      <vt:lpstr>바탕</vt:lpstr>
      <vt:lpstr>휴먼둥근헤드라인</vt:lpstr>
      <vt:lpstr>휴먼엑스포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경복대학교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혁신사업단-김양진</dc:creator>
  <cp:lastModifiedBy>황선영</cp:lastModifiedBy>
  <cp:revision>373</cp:revision>
  <cp:lastPrinted>2023-01-16T08:24:18Z</cp:lastPrinted>
  <dcterms:created xsi:type="dcterms:W3CDTF">2020-09-22T08:50:31Z</dcterms:created>
  <dcterms:modified xsi:type="dcterms:W3CDTF">2023-04-10T02:13:04Z</dcterms:modified>
</cp:coreProperties>
</file>